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221F"/>
    <a:srgbClr val="E523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8"/>
    <p:restoredTop sz="96006"/>
  </p:normalViewPr>
  <p:slideViewPr>
    <p:cSldViewPr snapToGrid="0" snapToObjects="1">
      <p:cViewPr varScale="1">
        <p:scale>
          <a:sx n="112" d="100"/>
          <a:sy n="112" d="100"/>
        </p:scale>
        <p:origin x="16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C32FB-D61B-2B45-83F8-37E160C36935}" type="datetimeFigureOut">
              <a:rPr lang="de-DE" smtClean="0"/>
              <a:t>15.01.18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smtClean="0"/>
              <a:t>© PFA PERSONAL FITNESS ACADEMY GmbH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BE9BE-EE34-5841-A3F4-9FCB49770E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784704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4A0B0-C2AB-8849-8233-E5EB76ABA791}" type="datetimeFigureOut">
              <a:rPr lang="de-DE" smtClean="0"/>
              <a:t>15.01.18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smtClean="0"/>
              <a:t>© PFA PERSONAL FITNESS ACADEMY GmbH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B4065-FAEC-8449-9D83-B9B33F60E4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636294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B4065-FAEC-8449-9D83-B9B33F60E4B7}" type="slidenum">
              <a:rPr lang="de-DE" smtClean="0"/>
              <a:t>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PFA PERSONAL FITNESS ACADEMY GmbH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870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© PFA PERSONAL FITNESS ACADEMY GmbH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1B4065-FAEC-8449-9D83-B9B33F60E4B7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9608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835522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de-AT" dirty="0" smtClean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8660" y="3204473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AT" smtClean="0"/>
              <a:t>Master-Untertitelformat bearbeiten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PFA PERSONAL FITNESS ACADEMY GmbH</a:t>
            </a:r>
            <a:endParaRPr lang="de-DE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86769"/>
            <a:ext cx="2057400" cy="234708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de-DE" sz="900" kern="1200" smtClean="0">
                <a:solidFill>
                  <a:schemeClr val="tx1">
                    <a:tint val="7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de-DE" dirty="0" smtClean="0"/>
              <a:t>Folie </a:t>
            </a:r>
            <a:fld id="{ECB6559A-C5D1-F64E-9D81-2878DE9BB2EA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356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© PFA PERSONAL FITNESS ACADEMY GmbH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ECB6559A-C5D1-F64E-9D81-2878DE9BB2EA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53266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" y="6471138"/>
            <a:ext cx="5486400" cy="250338"/>
          </a:xfrm>
        </p:spPr>
        <p:txBody>
          <a:bodyPr/>
          <a:lstStyle/>
          <a:p>
            <a:r>
              <a:rPr lang="de-DE" smtClean="0"/>
              <a:t>© PFA PERSONAL FITNESS ACADEMY GmbH</a:t>
            </a:r>
            <a:endParaRPr lang="de-DE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71138"/>
            <a:ext cx="2057400" cy="250338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latin typeface="+mj-lt"/>
              </a:defRPr>
            </a:lvl1pPr>
          </a:lstStyle>
          <a:p>
            <a:r>
              <a:rPr lang="de-DE" dirty="0" smtClean="0"/>
              <a:t>Folie </a:t>
            </a:r>
            <a:fld id="{ECB6559A-C5D1-F64E-9D81-2878DE9BB2EA}" type="slidenum">
              <a:rPr lang="de-DE" smtClean="0"/>
              <a:pPr/>
              <a:t>‹Nr.›</a:t>
            </a:fld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444272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" y="6471138"/>
            <a:ext cx="5486400" cy="250338"/>
          </a:xfrm>
        </p:spPr>
        <p:txBody>
          <a:bodyPr/>
          <a:lstStyle/>
          <a:p>
            <a:r>
              <a:rPr lang="de-DE" smtClean="0"/>
              <a:t>© PFA PERSONAL FITNESS ACADEMY GmbH</a:t>
            </a:r>
            <a:endParaRPr lang="de-DE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71138"/>
            <a:ext cx="2057400" cy="250338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latin typeface="+mj-lt"/>
              </a:defRPr>
            </a:lvl1pPr>
          </a:lstStyle>
          <a:p>
            <a:r>
              <a:rPr lang="de-DE" dirty="0" smtClean="0"/>
              <a:t>Folie </a:t>
            </a:r>
            <a:fld id="{ECB6559A-C5D1-F64E-9D81-2878DE9BB2EA}" type="slidenum">
              <a:rPr lang="de-DE" smtClean="0"/>
              <a:pPr/>
              <a:t>‹Nr.›</a:t>
            </a:fld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844836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" y="6471138"/>
            <a:ext cx="5486400" cy="250338"/>
          </a:xfrm>
        </p:spPr>
        <p:txBody>
          <a:bodyPr/>
          <a:lstStyle/>
          <a:p>
            <a:r>
              <a:rPr lang="de-DE" smtClean="0"/>
              <a:t>© PFA PERSONAL FITNESS ACADEMY GmbH</a:t>
            </a:r>
            <a:endParaRPr lang="de-DE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71138"/>
            <a:ext cx="2057400" cy="250338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latin typeface="+mj-lt"/>
              </a:defRPr>
            </a:lvl1pPr>
          </a:lstStyle>
          <a:p>
            <a:r>
              <a:rPr lang="de-DE" dirty="0" smtClean="0"/>
              <a:t>Folie </a:t>
            </a:r>
            <a:fld id="{ECB6559A-C5D1-F64E-9D81-2878DE9BB2EA}" type="slidenum">
              <a:rPr lang="de-DE" smtClean="0"/>
              <a:pPr/>
              <a:t>‹Nr.›</a:t>
            </a:fld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120324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" y="6471138"/>
            <a:ext cx="5486400" cy="250338"/>
          </a:xfrm>
        </p:spPr>
        <p:txBody>
          <a:bodyPr/>
          <a:lstStyle/>
          <a:p>
            <a:r>
              <a:rPr lang="de-DE" smtClean="0"/>
              <a:t>© PFA PERSONAL FITNESS ACADEMY GmbH</a:t>
            </a:r>
            <a:endParaRPr lang="de-DE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71138"/>
            <a:ext cx="2057400" cy="250338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latin typeface="+mj-lt"/>
              </a:defRPr>
            </a:lvl1pPr>
          </a:lstStyle>
          <a:p>
            <a:r>
              <a:rPr lang="de-DE" dirty="0" smtClean="0"/>
              <a:t>Folie </a:t>
            </a:r>
            <a:fld id="{ECB6559A-C5D1-F64E-9D81-2878DE9BB2EA}" type="slidenum">
              <a:rPr lang="de-DE" smtClean="0"/>
              <a:pPr/>
              <a:t>‹Nr.›</a:t>
            </a:fld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526941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5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-76200" y="6427272"/>
            <a:ext cx="9307286" cy="43072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38894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dirty="0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883877"/>
            <a:ext cx="7886700" cy="32930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dirty="0" smtClean="0"/>
              <a:t>Mastertextformat bearbeiten</a:t>
            </a:r>
          </a:p>
          <a:p>
            <a:pPr lvl="1"/>
            <a:r>
              <a:rPr lang="de-AT" dirty="0" smtClean="0"/>
              <a:t>Zweite Ebene</a:t>
            </a:r>
          </a:p>
          <a:p>
            <a:pPr lvl="2"/>
            <a:r>
              <a:rPr lang="de-AT" dirty="0" smtClean="0"/>
              <a:t>Dritte Ebene</a:t>
            </a:r>
          </a:p>
          <a:p>
            <a:pPr lvl="3"/>
            <a:r>
              <a:rPr lang="de-AT" dirty="0" smtClean="0"/>
              <a:t>Vierte Ebene</a:t>
            </a:r>
          </a:p>
          <a:p>
            <a:pPr lvl="4"/>
            <a:r>
              <a:rPr lang="de-AT" dirty="0" smtClean="0"/>
              <a:t>Fünfte Ebene</a:t>
            </a:r>
            <a:endParaRPr lang="en-US" dirty="0"/>
          </a:p>
        </p:txBody>
      </p:sp>
      <p:sp>
        <p:nvSpPr>
          <p:cNvPr id="7" name="Rechteck 6"/>
          <p:cNvSpPr/>
          <p:nvPr userDrawn="1"/>
        </p:nvSpPr>
        <p:spPr>
          <a:xfrm>
            <a:off x="-76200" y="0"/>
            <a:ext cx="9307286" cy="1025292"/>
          </a:xfrm>
          <a:prstGeom prst="rect">
            <a:avLst/>
          </a:prstGeom>
          <a:gradFill>
            <a:gsLst>
              <a:gs pos="99025">
                <a:srgbClr val="EDEDED"/>
              </a:gs>
              <a:gs pos="0">
                <a:schemeClr val="dk1">
                  <a:tint val="50000"/>
                  <a:satMod val="300000"/>
                </a:schemeClr>
              </a:gs>
              <a:gs pos="68000">
                <a:schemeClr val="bg1"/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0" scaled="1"/>
          </a:gradFill>
          <a:ln>
            <a:noFill/>
          </a:ln>
          <a:effectLst>
            <a:outerShdw blurRad="152400" dist="38100" dir="5400000" algn="t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Bild 7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799" y="114770"/>
            <a:ext cx="2485297" cy="531506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982" y="6443225"/>
            <a:ext cx="5486400" cy="3712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de-DE" smtClean="0"/>
              <a:t>© PFA PERSONAL FITNESS ACADEMY GmbH</a:t>
            </a:r>
            <a:endParaRPr lang="de-DE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49836" y="6486769"/>
            <a:ext cx="2057400" cy="234708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de-DE" sz="900" kern="120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de-DE" smtClean="0"/>
              <a:t>Folie </a:t>
            </a:r>
            <a:fld id="{ECB6559A-C5D1-F64E-9D81-2878DE9BB2EA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7780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>
              <a:latin typeface="Akrobat Light" charset="0"/>
              <a:ea typeface="Akrobat Light" charset="0"/>
              <a:cs typeface="Akrobat Light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>
                <a:latin typeface="Akrobat Light" charset="0"/>
                <a:ea typeface="Akrobat Light" charset="0"/>
                <a:cs typeface="Akrobat Light" charset="0"/>
              </a:rPr>
              <a:t>Infos auf Folie 2 beachten!</a:t>
            </a:r>
            <a:endParaRPr lang="de-DE" dirty="0">
              <a:latin typeface="Akrobat Light" charset="0"/>
              <a:ea typeface="Akrobat Light" charset="0"/>
              <a:cs typeface="Akrobat Light" charset="0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© PFA PERSONAL FITNESS </a:t>
            </a:r>
            <a:br>
              <a:rPr lang="de-DE" dirty="0" smtClean="0"/>
            </a:br>
            <a:r>
              <a:rPr lang="de-DE" dirty="0" smtClean="0"/>
              <a:t>    ACADEMY GmbH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>
          <a:xfrm>
            <a:off x="6938010" y="6486769"/>
            <a:ext cx="2057400" cy="234708"/>
          </a:xfrm>
        </p:spPr>
        <p:txBody>
          <a:bodyPr/>
          <a:lstStyle/>
          <a:p>
            <a:r>
              <a:rPr lang="de-DE" smtClean="0">
                <a:solidFill>
                  <a:schemeClr val="bg1"/>
                </a:solidFill>
              </a:rPr>
              <a:t>Folie </a:t>
            </a:r>
            <a:fld id="{ECB6559A-C5D1-F64E-9D81-2878DE9BB2EA}" type="slidenum">
              <a:rPr lang="de-DE" smtClean="0">
                <a:solidFill>
                  <a:schemeClr val="bg1"/>
                </a:solidFill>
              </a:rPr>
              <a:pPr/>
              <a:t>1</a:t>
            </a:fld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9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40000" y="1439918"/>
            <a:ext cx="8046952" cy="4824248"/>
          </a:xfrm>
        </p:spPr>
        <p:txBody>
          <a:bodyPr>
            <a:normAutofit/>
          </a:bodyPr>
          <a:lstStyle/>
          <a:p>
            <a:pPr algn="l"/>
            <a:endParaRPr lang="de-DE" sz="1800" dirty="0">
              <a:solidFill>
                <a:srgbClr val="FF0000"/>
              </a:solidFill>
            </a:endParaRPr>
          </a:p>
          <a:p>
            <a:pPr algn="l"/>
            <a:r>
              <a:rPr lang="de-DE" sz="1800" dirty="0" smtClean="0">
                <a:solidFill>
                  <a:srgbClr val="E4221F"/>
                </a:solidFill>
              </a:rPr>
              <a:t>Überschrift im Banner auf jeder Folie: </a:t>
            </a:r>
          </a:p>
          <a:p>
            <a:pPr algn="l"/>
            <a:r>
              <a:rPr lang="de-DE" sz="1800" dirty="0" smtClean="0">
                <a:solidFill>
                  <a:srgbClr val="E4221F"/>
                </a:solidFill>
              </a:rPr>
              <a:t>Akrobat light </a:t>
            </a:r>
            <a:r>
              <a:rPr lang="de-DE" sz="1800" dirty="0" err="1" smtClean="0">
                <a:solidFill>
                  <a:srgbClr val="E4221F"/>
                </a:solidFill>
              </a:rPr>
              <a:t>bold</a:t>
            </a:r>
            <a:r>
              <a:rPr lang="de-DE" sz="1800" dirty="0" smtClean="0">
                <a:solidFill>
                  <a:srgbClr val="E4221F"/>
                </a:solidFill>
              </a:rPr>
              <a:t>, </a:t>
            </a:r>
            <a:r>
              <a:rPr lang="de-DE" sz="1800" dirty="0" smtClean="0">
                <a:solidFill>
                  <a:srgbClr val="E4221F"/>
                </a:solidFill>
              </a:rPr>
              <a:t>28 </a:t>
            </a:r>
            <a:r>
              <a:rPr lang="de-DE" sz="1800" dirty="0" err="1" smtClean="0">
                <a:solidFill>
                  <a:srgbClr val="E4221F"/>
                </a:solidFill>
              </a:rPr>
              <a:t>px</a:t>
            </a:r>
            <a:r>
              <a:rPr lang="de-DE" sz="1800" dirty="0" smtClean="0">
                <a:solidFill>
                  <a:srgbClr val="E4221F"/>
                </a:solidFill>
              </a:rPr>
              <a:t>, Farbe </a:t>
            </a:r>
            <a:r>
              <a:rPr lang="de-DE" sz="1800" dirty="0" smtClean="0">
                <a:solidFill>
                  <a:srgbClr val="E4221F"/>
                </a:solidFill>
              </a:rPr>
              <a:t>#E5231F, </a:t>
            </a:r>
            <a:endParaRPr lang="de-DE" sz="1800" dirty="0" smtClean="0">
              <a:solidFill>
                <a:srgbClr val="E4221F"/>
              </a:solidFill>
            </a:endParaRPr>
          </a:p>
          <a:p>
            <a:pPr algn="l"/>
            <a:r>
              <a:rPr lang="de-DE" sz="1800" dirty="0" smtClean="0">
                <a:solidFill>
                  <a:srgbClr val="E4221F"/>
                </a:solidFill>
              </a:rPr>
              <a:t>Höhe 1,45 cm, </a:t>
            </a:r>
          </a:p>
          <a:p>
            <a:pPr algn="l"/>
            <a:r>
              <a:rPr lang="de-DE" sz="1800" dirty="0" smtClean="0">
                <a:solidFill>
                  <a:srgbClr val="E4221F"/>
                </a:solidFill>
              </a:rPr>
              <a:t>Position: vertikal 1,4 cm, links 1,5 cm</a:t>
            </a:r>
          </a:p>
          <a:p>
            <a:pPr algn="l"/>
            <a:endParaRPr lang="de-DE" sz="1800" dirty="0">
              <a:solidFill>
                <a:srgbClr val="FF0000"/>
              </a:solidFill>
            </a:endParaRPr>
          </a:p>
          <a:p>
            <a:pPr algn="l"/>
            <a:r>
              <a:rPr lang="de-DE" sz="1800" dirty="0" smtClean="0"/>
              <a:t>Text in der Folie:</a:t>
            </a:r>
          </a:p>
          <a:p>
            <a:pPr algn="l"/>
            <a:r>
              <a:rPr lang="de-DE" sz="1800" dirty="0" smtClean="0"/>
              <a:t>Century </a:t>
            </a:r>
            <a:r>
              <a:rPr lang="de-DE" sz="1800" dirty="0" err="1" smtClean="0"/>
              <a:t>Gothic</a:t>
            </a:r>
            <a:r>
              <a:rPr lang="de-DE" sz="1800" dirty="0" smtClean="0"/>
              <a:t>, 18 </a:t>
            </a:r>
            <a:r>
              <a:rPr lang="de-DE" sz="1800" dirty="0" err="1" smtClean="0"/>
              <a:t>px</a:t>
            </a:r>
            <a:r>
              <a:rPr lang="de-DE" sz="1800" dirty="0" smtClean="0"/>
              <a:t>, Farbe #000000,</a:t>
            </a:r>
          </a:p>
          <a:p>
            <a:pPr algn="l"/>
            <a:r>
              <a:rPr lang="de-DE" sz="1800" dirty="0" smtClean="0"/>
              <a:t>Höhe max. 13,4 cm</a:t>
            </a:r>
          </a:p>
          <a:p>
            <a:pPr algn="l"/>
            <a:r>
              <a:rPr lang="de-DE" sz="1800" dirty="0" smtClean="0"/>
              <a:t>Position: vertikal 4,0 cm, links 1,5 cm </a:t>
            </a:r>
          </a:p>
          <a:p>
            <a:pPr algn="l"/>
            <a:r>
              <a:rPr lang="de-DE" sz="1800" dirty="0" smtClean="0">
                <a:solidFill>
                  <a:srgbClr val="FF0000"/>
                </a:solidFill>
              </a:rPr>
              <a:t> </a:t>
            </a:r>
            <a:endParaRPr lang="de-DE" sz="1800" dirty="0">
              <a:solidFill>
                <a:srgbClr val="FF0000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40000" y="503022"/>
            <a:ext cx="58379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2800">
                <a:solidFill>
                  <a:srgbClr val="FF0000"/>
                </a:solidFill>
              </a:defRPr>
            </a:lvl1pPr>
          </a:lstStyle>
          <a:p>
            <a:r>
              <a:rPr lang="de-DE" b="1" dirty="0" smtClean="0">
                <a:solidFill>
                  <a:srgbClr val="E5231F"/>
                </a:solidFill>
                <a:latin typeface="Akrobat Light" charset="0"/>
                <a:ea typeface="Akrobat Light" charset="0"/>
                <a:cs typeface="Akrobat Light" charset="0"/>
              </a:rPr>
              <a:t>Formate ab Folie 2:</a:t>
            </a:r>
            <a:endParaRPr lang="de-DE" b="1" dirty="0">
              <a:solidFill>
                <a:srgbClr val="E5231F"/>
              </a:solidFill>
              <a:latin typeface="Akrobat Light" charset="0"/>
              <a:ea typeface="Akrobat Light" charset="0"/>
              <a:cs typeface="Akrobat Light" charset="0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© PFA PERSONAL FITNESS </a:t>
            </a:r>
            <a:br>
              <a:rPr lang="de-DE" dirty="0" smtClean="0"/>
            </a:br>
            <a:r>
              <a:rPr lang="de-DE" dirty="0" smtClean="0"/>
              <a:t>    ACADEMY GmbH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938010" y="6486769"/>
            <a:ext cx="2057400" cy="234708"/>
          </a:xfrm>
        </p:spPr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Folie </a:t>
            </a:r>
            <a:fld id="{ECB6559A-C5D1-F64E-9D81-2878DE9BB2EA}" type="slidenum">
              <a:rPr lang="de-DE" smtClean="0">
                <a:solidFill>
                  <a:schemeClr val="bg1"/>
                </a:solidFill>
              </a:rPr>
              <a:pPr/>
              <a:t>2</a:t>
            </a:fld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65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-Desig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98</Words>
  <Application>Microsoft Macintosh PowerPoint</Application>
  <PresentationFormat>Bildschirmpräsentation (4:3)</PresentationFormat>
  <Paragraphs>21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Akrobat Light</vt:lpstr>
      <vt:lpstr>Calibri</vt:lpstr>
      <vt:lpstr>Calibri Light</vt:lpstr>
      <vt:lpstr>Century Gothic</vt:lpstr>
      <vt:lpstr>Arial</vt:lpstr>
      <vt:lpstr>Office-Design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Ein Microsoft Office-Anwender</dc:creator>
  <cp:lastModifiedBy>Michael Lohse</cp:lastModifiedBy>
  <cp:revision>19</cp:revision>
  <cp:lastPrinted>2016-03-09T08:46:33Z</cp:lastPrinted>
  <dcterms:created xsi:type="dcterms:W3CDTF">2016-03-09T08:24:26Z</dcterms:created>
  <dcterms:modified xsi:type="dcterms:W3CDTF">2018-01-15T10:45:57Z</dcterms:modified>
</cp:coreProperties>
</file>